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356" r:id="rId4"/>
    <p:sldId id="321" r:id="rId5"/>
    <p:sldId id="338" r:id="rId6"/>
    <p:sldId id="319" r:id="rId7"/>
    <p:sldId id="354" r:id="rId8"/>
    <p:sldId id="363" r:id="rId9"/>
    <p:sldId id="355" r:id="rId10"/>
    <p:sldId id="367" r:id="rId11"/>
    <p:sldId id="348" r:id="rId12"/>
    <p:sldId id="357" r:id="rId13"/>
    <p:sldId id="365" r:id="rId14"/>
    <p:sldId id="344" r:id="rId15"/>
    <p:sldId id="36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6.wdp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ГОРОДСКОЕ ПРОФЕССИОНАЛЬНОЕ СООБЩЕСТВО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ПО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ХУДОЖЕТВЕННО-ЭСТЕТИЧЕСКОМУ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РАЗВИТИЮ 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(ИЗОБРАЗИТЕЛЬНАЯ ДЕЯТЕЛЬНОСТЬ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)</a:t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на базе ДОУ №20 г. Липецка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«Создание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условий для обеспечения развития индивидуальных способностей, 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творческой сферы ребёнка в изобразительной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деятельности»</a:t>
            </a: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797152"/>
            <a:ext cx="6552728" cy="1656184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1800" b="1" i="1" dirty="0" smtClean="0">
                <a:solidFill>
                  <a:srgbClr val="C00000"/>
                </a:solidFill>
              </a:rPr>
              <a:t>Муниципальное бюджетное дошкольное образовательное учреждение № 20 г. Липецка </a:t>
            </a:r>
            <a:endParaRPr lang="ru-RU" sz="1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1844" y="340431"/>
            <a:ext cx="3988454" cy="26589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29597" y="620688"/>
            <a:ext cx="3409628" cy="2273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2276872"/>
            <a:ext cx="3096344" cy="23222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739988"/>
            <a:ext cx="4631420" cy="336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318" y="4122985"/>
            <a:ext cx="3786187" cy="2603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2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80920" cy="61047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Проектно-тематическое планирование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по изобразительной деятельности в средней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группе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СЕНТЯБРЬ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/>
                <a:ea typeface="Times New Roman"/>
              </a:rPr>
              <a:t>Тема проекта: «Волшебница осень»</a:t>
            </a:r>
            <a:endParaRPr lang="ru-RU" sz="1600" b="1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Продолжительность проекта: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4 недели.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Цель проекта: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Дать представление о взаимодействии художника и природы.</a:t>
            </a:r>
            <a:endParaRPr lang="ru-RU" sz="1600" dirty="0">
              <a:latin typeface="Times New Roman"/>
              <a:ea typeface="Times New Roman"/>
            </a:endParaRPr>
          </a:p>
          <a:p>
            <a:pPr marL="38100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Задачи: 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формировать чувство наслаждения красотой красочных смесей, радости открытия  цветового богатства осенней природы;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формировать навыки работы кистью, гуашевыми красками;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дать представление о трёх основных цветах;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развивать навыки свободного заполнения всего листа бумаги изображением, свободу в работе кистью;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дать представление о значении терминов «палитра», «крона».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Темы НОД: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«Цветочная поляна»  Изображение  цветов тремя основными красками.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«Осенняя картина»  Изображение осенних деревьев.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«Ясень» Изображение осеннего дерева.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«Лес, точно терем расписной»  Коллективная работа. Изображение осеннего леса.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67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920880" cy="65277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895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31" y="188640"/>
            <a:ext cx="4387642" cy="336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05" y="2924944"/>
            <a:ext cx="4852066" cy="3716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8954" y="117320"/>
            <a:ext cx="3549487" cy="327411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400" b="1" i="1" u="sng" dirty="0" smtClean="0">
                <a:solidFill>
                  <a:srgbClr val="7030A0"/>
                </a:solidFill>
              </a:rPr>
              <a:t>Сотворчество</a:t>
            </a:r>
          </a:p>
          <a:p>
            <a:pPr algn="ctr"/>
            <a:endParaRPr lang="ru-RU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Ребенок </a:t>
            </a:r>
            <a:r>
              <a:rPr lang="ru-RU" sz="2000" b="1" i="1" dirty="0">
                <a:solidFill>
                  <a:srgbClr val="FF0000"/>
                </a:solidFill>
              </a:rPr>
              <a:t>- главный </a:t>
            </a:r>
            <a:r>
              <a:rPr lang="ru-RU" sz="2000" b="1" i="1" dirty="0" smtClean="0">
                <a:solidFill>
                  <a:srgbClr val="FF0000"/>
                </a:solidFill>
              </a:rPr>
              <a:t>объект </a:t>
            </a:r>
            <a:r>
              <a:rPr lang="ru-RU" sz="2000" b="1" i="1" dirty="0">
                <a:solidFill>
                  <a:srgbClr val="FF0000"/>
                </a:solidFill>
              </a:rPr>
              <a:t>внимания</a:t>
            </a:r>
            <a:r>
              <a:rPr lang="ru-RU" sz="2000" b="1" i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а взрослые – участники диалога 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с ним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20945466">
            <a:off x="3199926" y="622531"/>
            <a:ext cx="5211411" cy="7064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Педагог и ребенок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1709263">
            <a:off x="2904351" y="3298314"/>
            <a:ext cx="5250300" cy="633278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99"/>
                </a:solidFill>
              </a:rPr>
              <a:t>Родитель и ребенок</a:t>
            </a:r>
            <a:endParaRPr lang="ru-RU" sz="2800" b="1" i="1" dirty="0">
              <a:solidFill>
                <a:srgbClr val="FFFF99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3595263">
            <a:off x="39510" y="4940651"/>
            <a:ext cx="4759738" cy="814464"/>
          </a:xfrm>
          <a:prstGeom prst="ellipse">
            <a:avLst/>
          </a:prstGeom>
          <a:solidFill>
            <a:srgbClr val="33CCFF"/>
          </a:solidFill>
          <a:ln>
            <a:solidFill>
              <a:srgbClr val="33CC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Педагог и родитель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6829">
            <a:off x="3346984" y="2601812"/>
            <a:ext cx="112957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2413">
            <a:off x="5223542" y="13774"/>
            <a:ext cx="8350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3757">
            <a:off x="5692639" y="1285532"/>
            <a:ext cx="3778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6277">
            <a:off x="5592557" y="2437409"/>
            <a:ext cx="3778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38986">
            <a:off x="4490279" y="4164259"/>
            <a:ext cx="3778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817">
            <a:off x="3380942" y="4807677"/>
            <a:ext cx="3778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72584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103" y="319913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430845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2108" y="3645024"/>
            <a:ext cx="3982360" cy="2986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145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059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Изостудия «Волшебная кисточка»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1" name="Picture 1" descr="C:\Users\User\Desktop\ГПС 2017-2018\фото с детьми\д.с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0" y="1196752"/>
            <a:ext cx="3423592" cy="25676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Елена Юрьевна\работа с  родителями\Работа с родителями ДОУ20\Открытые двери\ДОД 2017\ДОД Зол. рыбка\100_2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08690"/>
            <a:ext cx="3541008" cy="26557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278"/>
            <a:ext cx="3375799" cy="2531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 descr="C:\Users\User\Desktop\ГПС 2017-2018\фото с детьми\20161208_0943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99" y="4034172"/>
            <a:ext cx="3528392" cy="2646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изостудии\IMG_1860-16-08-17-11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1" y="126014"/>
            <a:ext cx="4596003" cy="3447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изостудии\IMG_1869-16-08-17-11-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1" y="3573016"/>
            <a:ext cx="4283968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изостудии\IMG_1873-16-08-17-11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05" y="0"/>
            <a:ext cx="2958887" cy="3945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7" y="3789040"/>
            <a:ext cx="40417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3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4" y="2029002"/>
            <a:ext cx="3779837" cy="28348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27" y="155239"/>
            <a:ext cx="3436242" cy="2577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3176617"/>
            <a:ext cx="2664296" cy="3552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4275794"/>
            <a:ext cx="3275856" cy="24532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88640"/>
            <a:ext cx="3312368" cy="24842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5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48147"/>
            <a:ext cx="3436241" cy="2577181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116632"/>
            <a:ext cx="2643719" cy="3524960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39551" y="3570499"/>
            <a:ext cx="3436241" cy="2577180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3607921"/>
            <a:ext cx="4139440" cy="3104580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IMG_1812-16-08-17-10-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2200" y="222620"/>
            <a:ext cx="2546489" cy="3395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3596" y="4509119"/>
            <a:ext cx="2884235" cy="2163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4373322"/>
            <a:ext cx="3246362" cy="24347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1829" y="222620"/>
            <a:ext cx="2637189" cy="1977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2564904"/>
            <a:ext cx="3505200" cy="2628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Воспитатель года Ермакова О.А\СОЛЬ\Рисование невидимыми красками\IMG_20160928_173930.jpg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611151" cy="26987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 descr="D:\Воспитатель года Ермакова О.А\СОЛЬ\рисование разноцветной солью\20160816_105455.jpg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077335" cy="30587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D:\Воспитатель года Ермакова О.А\СОЛЬ\рисование разноцветной солью\20160909_170352.jpg"/>
          <p:cNvPicPr/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3760868"/>
            <a:ext cx="3069223" cy="24482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D:\Воспитатель года Ермакова О.А\СОЛЬ\Рисование невидимыми красками\IMG_20160928_185832.jpg"/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468822"/>
            <a:ext cx="2609602" cy="17948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307" y="2954591"/>
            <a:ext cx="3048000" cy="2030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3721" y="2564904"/>
            <a:ext cx="2996616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803" y="188640"/>
            <a:ext cx="2911752" cy="18030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" y="-9581"/>
            <a:ext cx="32988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D:\Мама фото\361CANON\IMG_69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9580" y="4372140"/>
            <a:ext cx="2736304" cy="1916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:\Мама фото\361CANON\IMG_7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869160"/>
            <a:ext cx="2659427" cy="1870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12" y="1961491"/>
            <a:ext cx="3472224" cy="347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83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504392"/>
            <a:ext cx="3312368" cy="2468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504392"/>
            <a:ext cx="3885930" cy="2651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0533" y="3789040"/>
            <a:ext cx="3012880" cy="2438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3543179"/>
            <a:ext cx="3744416" cy="26845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24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2572</TotalTime>
  <Words>50</Words>
  <Application>Microsoft Office PowerPoint</Application>
  <PresentationFormat>Экран (4:3)</PresentationFormat>
  <Paragraphs>30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ГОРОДСКОЕ ПРОФЕССИОНАЛЬНОЕ СООБЩЕСТВО  ПО ХУДОЖЕТВЕННО-ЭСТЕТИЧЕСКОМУ РАЗВИТИЮ  (ИЗОБРАЗИТЕЛЬНАЯ ДЕЯТЕЛЬНОСТЬ) на базе ДОУ №20 г. Липецка   «Создание условий для обеспечения развития индивидуальных способностей,  творческой сферы ребёнка в изобразительной деятельности»</vt:lpstr>
      <vt:lpstr>Изостудия «Волшебная кисточка»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 Пухкаева</dc:creator>
  <cp:lastModifiedBy>User</cp:lastModifiedBy>
  <cp:revision>234</cp:revision>
  <dcterms:modified xsi:type="dcterms:W3CDTF">2017-12-18T04:39:30Z</dcterms:modified>
</cp:coreProperties>
</file>